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7"/>
  </p:notesMasterIdLst>
  <p:sldIdLst>
    <p:sldId id="256" r:id="rId2"/>
    <p:sldId id="257" r:id="rId3"/>
    <p:sldId id="260" r:id="rId4"/>
    <p:sldId id="261" r:id="rId5"/>
    <p:sldId id="262" r:id="rId6"/>
  </p:sldIdLst>
  <p:sldSz cx="9144000" cy="5143500" type="screen16x9"/>
  <p:notesSz cx="6858000" cy="9144000"/>
  <p:embeddedFontLst>
    <p:embeddedFont>
      <p:font typeface="Anaheim" panose="02000503000000000000" pitchFamily="2" charset="77"/>
      <p:regular r:id="rId8"/>
    </p:embeddedFont>
    <p:embeddedFont>
      <p:font typeface="Bahiana" pitchFamily="2" charset="77"/>
      <p:regular r:id="rId9"/>
    </p:embeddedFont>
    <p:embeddedFont>
      <p:font typeface="Roboto Slab Regular" pitchFamily="2" charset="0"/>
      <p:regular r:id="rId10"/>
      <p:bold r:id="rId11"/>
    </p:embeddedFont>
    <p:embeddedFont>
      <p:font typeface="Saira SemiCondensed Medium" pitchFamily="2" charset="77"/>
      <p:regular r:id="rId12"/>
      <p:bold r:id="rId13"/>
      <p:boldItalic r:id="rId14"/>
    </p:embeddedFont>
    <p:embeddedFont>
      <p:font typeface="Saira SemiCondensed SemiBold" pitchFamily="2" charset="77"/>
      <p:regular r:id="rId15"/>
      <p:bold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14D1E9-8E66-4044-8AA0-EF30CBCD7BBC}">
  <a:tblStyle styleId="{CB14D1E9-8E66-4044-8AA0-EF30CBCD7BB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94756"/>
  </p:normalViewPr>
  <p:slideViewPr>
    <p:cSldViewPr snapToGrid="0" snapToObjects="1">
      <p:cViewPr varScale="1">
        <p:scale>
          <a:sx n="102" d="100"/>
          <a:sy n="102" d="100"/>
        </p:scale>
        <p:origin x="176"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714ab38a4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714ab38a4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6b20e2230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6b20e2230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70c1df8b9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70c1df8b9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6bd56c9061_0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6bd56c9061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grpSp>
        <p:nvGrpSpPr>
          <p:cNvPr id="9" name="Google Shape;9;p2"/>
          <p:cNvGrpSpPr/>
          <p:nvPr/>
        </p:nvGrpSpPr>
        <p:grpSpPr>
          <a:xfrm>
            <a:off x="463" y="-1"/>
            <a:ext cx="9143063" cy="5431201"/>
            <a:chOff x="463" y="-1"/>
            <a:chExt cx="9143063" cy="5431201"/>
          </a:xfrm>
        </p:grpSpPr>
        <p:sp>
          <p:nvSpPr>
            <p:cNvPr id="10" name="Google Shape;10;p2"/>
            <p:cNvSpPr/>
            <p:nvPr/>
          </p:nvSpPr>
          <p:spPr>
            <a:xfrm flipH="1">
              <a:off x="6622962" y="4136025"/>
              <a:ext cx="791100" cy="7911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716550" y="274077"/>
              <a:ext cx="1082100" cy="10821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486612" y="2400300"/>
              <a:ext cx="1039500" cy="1039500"/>
            </a:xfrm>
            <a:prstGeom prst="ellipse">
              <a:avLst/>
            </a:prstGeom>
            <a:gradFill>
              <a:gsLst>
                <a:gs pos="0">
                  <a:srgbClr val="00151F">
                    <a:alpha val="42745"/>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1810337" y="2681700"/>
              <a:ext cx="2749500" cy="2749500"/>
            </a:xfrm>
            <a:prstGeom prst="ellipse">
              <a:avLst/>
            </a:prstGeom>
            <a:gradFill>
              <a:gsLst>
                <a:gs pos="0">
                  <a:srgbClr val="00151F">
                    <a:alpha val="56862"/>
                  </a:srgbClr>
                </a:gs>
                <a:gs pos="5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 name="Google Shape;14;p2"/>
            <p:cNvPicPr preferRelativeResize="0"/>
            <p:nvPr/>
          </p:nvPicPr>
          <p:blipFill rotWithShape="1">
            <a:blip r:embed="rId3">
              <a:alphaModFix/>
            </a:blip>
            <a:srcRect l="48250" b="42676"/>
            <a:stretch/>
          </p:blipFill>
          <p:spPr>
            <a:xfrm rot="10800000" flipH="1">
              <a:off x="463" y="-1"/>
              <a:ext cx="3659323" cy="4045026"/>
            </a:xfrm>
            <a:prstGeom prst="rect">
              <a:avLst/>
            </a:prstGeom>
            <a:noFill/>
            <a:ln>
              <a:noFill/>
            </a:ln>
          </p:spPr>
        </p:pic>
        <p:pic>
          <p:nvPicPr>
            <p:cNvPr id="15" name="Google Shape;15;p2"/>
            <p:cNvPicPr preferRelativeResize="0"/>
            <p:nvPr/>
          </p:nvPicPr>
          <p:blipFill>
            <a:blip r:embed="rId4">
              <a:alphaModFix/>
            </a:blip>
            <a:stretch>
              <a:fillRect/>
            </a:stretch>
          </p:blipFill>
          <p:spPr>
            <a:xfrm rot="10800000" flipH="1">
              <a:off x="4063887" y="625175"/>
              <a:ext cx="403575" cy="402725"/>
            </a:xfrm>
            <a:prstGeom prst="rect">
              <a:avLst/>
            </a:prstGeom>
            <a:noFill/>
            <a:ln>
              <a:noFill/>
            </a:ln>
          </p:spPr>
        </p:pic>
        <p:pic>
          <p:nvPicPr>
            <p:cNvPr id="16" name="Google Shape;16;p2"/>
            <p:cNvPicPr preferRelativeResize="0"/>
            <p:nvPr/>
          </p:nvPicPr>
          <p:blipFill>
            <a:blip r:embed="rId5">
              <a:alphaModFix/>
            </a:blip>
            <a:stretch>
              <a:fillRect/>
            </a:stretch>
          </p:blipFill>
          <p:spPr>
            <a:xfrm flipH="1">
              <a:off x="6848788" y="4362200"/>
              <a:ext cx="339425" cy="338750"/>
            </a:xfrm>
            <a:prstGeom prst="rect">
              <a:avLst/>
            </a:prstGeom>
            <a:noFill/>
            <a:ln>
              <a:noFill/>
            </a:ln>
          </p:spPr>
        </p:pic>
        <p:sp>
          <p:nvSpPr>
            <p:cNvPr id="17" name="Google Shape;17;p2"/>
            <p:cNvSpPr/>
            <p:nvPr/>
          </p:nvSpPr>
          <p:spPr>
            <a:xfrm flipH="1">
              <a:off x="5351500" y="211675"/>
              <a:ext cx="1947900" cy="19479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 name="Google Shape;18;p2"/>
            <p:cNvPicPr preferRelativeResize="0"/>
            <p:nvPr/>
          </p:nvPicPr>
          <p:blipFill>
            <a:blip r:embed="rId6">
              <a:alphaModFix/>
            </a:blip>
            <a:stretch>
              <a:fillRect/>
            </a:stretch>
          </p:blipFill>
          <p:spPr>
            <a:xfrm rot="10800000" flipH="1">
              <a:off x="2388003" y="3263743"/>
              <a:ext cx="1666877" cy="1663390"/>
            </a:xfrm>
            <a:prstGeom prst="rect">
              <a:avLst/>
            </a:prstGeom>
            <a:noFill/>
            <a:ln>
              <a:noFill/>
            </a:ln>
          </p:spPr>
        </p:pic>
        <p:pic>
          <p:nvPicPr>
            <p:cNvPr id="19" name="Google Shape;19;p2"/>
            <p:cNvPicPr preferRelativeResize="0"/>
            <p:nvPr/>
          </p:nvPicPr>
          <p:blipFill>
            <a:blip r:embed="rId6">
              <a:alphaModFix/>
            </a:blip>
            <a:stretch>
              <a:fillRect/>
            </a:stretch>
          </p:blipFill>
          <p:spPr>
            <a:xfrm flipH="1">
              <a:off x="5915994" y="777017"/>
              <a:ext cx="818909" cy="817169"/>
            </a:xfrm>
            <a:prstGeom prst="rect">
              <a:avLst/>
            </a:prstGeom>
            <a:noFill/>
            <a:ln>
              <a:noFill/>
            </a:ln>
          </p:spPr>
        </p:pic>
        <p:pic>
          <p:nvPicPr>
            <p:cNvPr id="20" name="Google Shape;20;p2"/>
            <p:cNvPicPr preferRelativeResize="0"/>
            <p:nvPr/>
          </p:nvPicPr>
          <p:blipFill rotWithShape="1">
            <a:blip r:embed="rId3">
              <a:alphaModFix/>
            </a:blip>
            <a:srcRect l="47244" t="1700" r="-12382" b="49281"/>
            <a:stretch/>
          </p:blipFill>
          <p:spPr>
            <a:xfrm rot="10800000">
              <a:off x="7231123" y="-1"/>
              <a:ext cx="1912402" cy="1436076"/>
            </a:xfrm>
            <a:prstGeom prst="rect">
              <a:avLst/>
            </a:prstGeom>
            <a:noFill/>
            <a:ln>
              <a:noFill/>
            </a:ln>
          </p:spPr>
        </p:pic>
      </p:grpSp>
      <p:sp>
        <p:nvSpPr>
          <p:cNvPr id="21" name="Google Shape;21;p2"/>
          <p:cNvSpPr txBox="1">
            <a:spLocks noGrp="1"/>
          </p:cNvSpPr>
          <p:nvPr>
            <p:ph type="subTitle" idx="1"/>
          </p:nvPr>
        </p:nvSpPr>
        <p:spPr>
          <a:xfrm flipH="1">
            <a:off x="4721687" y="3220316"/>
            <a:ext cx="37023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solidFill>
                  <a:srgbClr val="FFFFFF"/>
                </a:solidFill>
              </a:defRPr>
            </a:lvl1pPr>
            <a:lvl2pPr lvl="1" algn="r" rtl="0">
              <a:lnSpc>
                <a:spcPct val="100000"/>
              </a:lnSpc>
              <a:spcBef>
                <a:spcPts val="1600"/>
              </a:spcBef>
              <a:spcAft>
                <a:spcPts val="0"/>
              </a:spcAft>
              <a:buNone/>
              <a:defRPr sz="1600">
                <a:solidFill>
                  <a:srgbClr val="FFFFFF"/>
                </a:solidFill>
              </a:defRPr>
            </a:lvl2pPr>
            <a:lvl3pPr lvl="2" algn="r" rtl="0">
              <a:lnSpc>
                <a:spcPct val="100000"/>
              </a:lnSpc>
              <a:spcBef>
                <a:spcPts val="1600"/>
              </a:spcBef>
              <a:spcAft>
                <a:spcPts val="0"/>
              </a:spcAft>
              <a:buNone/>
              <a:defRPr sz="1600">
                <a:solidFill>
                  <a:srgbClr val="FFFFFF"/>
                </a:solidFill>
              </a:defRPr>
            </a:lvl3pPr>
            <a:lvl4pPr lvl="3" algn="r" rtl="0">
              <a:lnSpc>
                <a:spcPct val="100000"/>
              </a:lnSpc>
              <a:spcBef>
                <a:spcPts val="1600"/>
              </a:spcBef>
              <a:spcAft>
                <a:spcPts val="0"/>
              </a:spcAft>
              <a:buNone/>
              <a:defRPr sz="1600">
                <a:solidFill>
                  <a:srgbClr val="FFFFFF"/>
                </a:solidFill>
              </a:defRPr>
            </a:lvl4pPr>
            <a:lvl5pPr lvl="4" algn="r" rtl="0">
              <a:lnSpc>
                <a:spcPct val="100000"/>
              </a:lnSpc>
              <a:spcBef>
                <a:spcPts val="1600"/>
              </a:spcBef>
              <a:spcAft>
                <a:spcPts val="0"/>
              </a:spcAft>
              <a:buNone/>
              <a:defRPr sz="1600">
                <a:solidFill>
                  <a:srgbClr val="FFFFFF"/>
                </a:solidFill>
              </a:defRPr>
            </a:lvl5pPr>
            <a:lvl6pPr lvl="5" algn="r" rtl="0">
              <a:lnSpc>
                <a:spcPct val="100000"/>
              </a:lnSpc>
              <a:spcBef>
                <a:spcPts val="1600"/>
              </a:spcBef>
              <a:spcAft>
                <a:spcPts val="0"/>
              </a:spcAft>
              <a:buNone/>
              <a:defRPr sz="1600">
                <a:solidFill>
                  <a:srgbClr val="FFFFFF"/>
                </a:solidFill>
              </a:defRPr>
            </a:lvl6pPr>
            <a:lvl7pPr lvl="6" algn="r" rtl="0">
              <a:lnSpc>
                <a:spcPct val="100000"/>
              </a:lnSpc>
              <a:spcBef>
                <a:spcPts val="1600"/>
              </a:spcBef>
              <a:spcAft>
                <a:spcPts val="0"/>
              </a:spcAft>
              <a:buNone/>
              <a:defRPr sz="1600">
                <a:solidFill>
                  <a:srgbClr val="FFFFFF"/>
                </a:solidFill>
              </a:defRPr>
            </a:lvl7pPr>
            <a:lvl8pPr lvl="7" algn="r" rtl="0">
              <a:lnSpc>
                <a:spcPct val="100000"/>
              </a:lnSpc>
              <a:spcBef>
                <a:spcPts val="1600"/>
              </a:spcBef>
              <a:spcAft>
                <a:spcPts val="0"/>
              </a:spcAft>
              <a:buNone/>
              <a:defRPr sz="1600">
                <a:solidFill>
                  <a:srgbClr val="FFFFFF"/>
                </a:solidFill>
              </a:defRPr>
            </a:lvl8pPr>
            <a:lvl9pPr lvl="8" algn="r" rtl="0">
              <a:lnSpc>
                <a:spcPct val="100000"/>
              </a:lnSpc>
              <a:spcBef>
                <a:spcPts val="1600"/>
              </a:spcBef>
              <a:spcAft>
                <a:spcPts val="1600"/>
              </a:spcAft>
              <a:buNone/>
              <a:defRPr sz="1600">
                <a:solidFill>
                  <a:srgbClr val="FFFFFF"/>
                </a:solidFill>
              </a:defRPr>
            </a:lvl9pPr>
          </a:lstStyle>
          <a:p>
            <a:endParaRPr/>
          </a:p>
        </p:txBody>
      </p:sp>
      <p:sp>
        <p:nvSpPr>
          <p:cNvPr id="22" name="Google Shape;22;p2"/>
          <p:cNvSpPr txBox="1">
            <a:spLocks noGrp="1"/>
          </p:cNvSpPr>
          <p:nvPr>
            <p:ph type="ctrTitle"/>
          </p:nvPr>
        </p:nvSpPr>
        <p:spPr>
          <a:xfrm flipH="1">
            <a:off x="4721687" y="2290984"/>
            <a:ext cx="3702300" cy="10821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6000"/>
              <a:buNone/>
              <a:defRPr sz="7200">
                <a:solidFill>
                  <a:srgbClr val="FFFFFF"/>
                </a:solidFill>
                <a:latin typeface="Saira SemiCondensed SemiBold"/>
                <a:ea typeface="Saira SemiCondensed SemiBold"/>
                <a:cs typeface="Saira SemiCondensed SemiBold"/>
                <a:sym typeface="Saira SemiCondensed SemiBold"/>
              </a:defRPr>
            </a:lvl1pPr>
            <a:lvl2pPr lvl="1" rtl="0">
              <a:spcBef>
                <a:spcPts val="0"/>
              </a:spcBef>
              <a:spcAft>
                <a:spcPts val="0"/>
              </a:spcAft>
              <a:buSzPts val="6000"/>
              <a:buFont typeface="Bahiana"/>
              <a:buNone/>
              <a:defRPr sz="6000">
                <a:latin typeface="Bahiana"/>
                <a:ea typeface="Bahiana"/>
                <a:cs typeface="Bahiana"/>
                <a:sym typeface="Bahiana"/>
              </a:defRPr>
            </a:lvl2pPr>
            <a:lvl3pPr lvl="2" rtl="0">
              <a:spcBef>
                <a:spcPts val="0"/>
              </a:spcBef>
              <a:spcAft>
                <a:spcPts val="0"/>
              </a:spcAft>
              <a:buSzPts val="6000"/>
              <a:buFont typeface="Bahiana"/>
              <a:buNone/>
              <a:defRPr sz="6000">
                <a:latin typeface="Bahiana"/>
                <a:ea typeface="Bahiana"/>
                <a:cs typeface="Bahiana"/>
                <a:sym typeface="Bahiana"/>
              </a:defRPr>
            </a:lvl3pPr>
            <a:lvl4pPr lvl="3" rtl="0">
              <a:spcBef>
                <a:spcPts val="0"/>
              </a:spcBef>
              <a:spcAft>
                <a:spcPts val="0"/>
              </a:spcAft>
              <a:buSzPts val="6000"/>
              <a:buFont typeface="Bahiana"/>
              <a:buNone/>
              <a:defRPr sz="6000">
                <a:latin typeface="Bahiana"/>
                <a:ea typeface="Bahiana"/>
                <a:cs typeface="Bahiana"/>
                <a:sym typeface="Bahiana"/>
              </a:defRPr>
            </a:lvl4pPr>
            <a:lvl5pPr lvl="4" rtl="0">
              <a:spcBef>
                <a:spcPts val="0"/>
              </a:spcBef>
              <a:spcAft>
                <a:spcPts val="0"/>
              </a:spcAft>
              <a:buSzPts val="6000"/>
              <a:buFont typeface="Bahiana"/>
              <a:buNone/>
              <a:defRPr sz="6000">
                <a:latin typeface="Bahiana"/>
                <a:ea typeface="Bahiana"/>
                <a:cs typeface="Bahiana"/>
                <a:sym typeface="Bahiana"/>
              </a:defRPr>
            </a:lvl5pPr>
            <a:lvl6pPr lvl="5" rtl="0">
              <a:spcBef>
                <a:spcPts val="0"/>
              </a:spcBef>
              <a:spcAft>
                <a:spcPts val="0"/>
              </a:spcAft>
              <a:buSzPts val="6000"/>
              <a:buFont typeface="Bahiana"/>
              <a:buNone/>
              <a:defRPr sz="6000">
                <a:latin typeface="Bahiana"/>
                <a:ea typeface="Bahiana"/>
                <a:cs typeface="Bahiana"/>
                <a:sym typeface="Bahiana"/>
              </a:defRPr>
            </a:lvl6pPr>
            <a:lvl7pPr lvl="6" rtl="0">
              <a:spcBef>
                <a:spcPts val="0"/>
              </a:spcBef>
              <a:spcAft>
                <a:spcPts val="0"/>
              </a:spcAft>
              <a:buSzPts val="6000"/>
              <a:buFont typeface="Bahiana"/>
              <a:buNone/>
              <a:defRPr sz="6000">
                <a:latin typeface="Bahiana"/>
                <a:ea typeface="Bahiana"/>
                <a:cs typeface="Bahiana"/>
                <a:sym typeface="Bahiana"/>
              </a:defRPr>
            </a:lvl7pPr>
            <a:lvl8pPr lvl="7" rtl="0">
              <a:spcBef>
                <a:spcPts val="0"/>
              </a:spcBef>
              <a:spcAft>
                <a:spcPts val="0"/>
              </a:spcAft>
              <a:buSzPts val="6000"/>
              <a:buFont typeface="Bahiana"/>
              <a:buNone/>
              <a:defRPr sz="6000">
                <a:latin typeface="Bahiana"/>
                <a:ea typeface="Bahiana"/>
                <a:cs typeface="Bahiana"/>
                <a:sym typeface="Bahiana"/>
              </a:defRPr>
            </a:lvl8pPr>
            <a:lvl9pPr lvl="8" rtl="0">
              <a:spcBef>
                <a:spcPts val="0"/>
              </a:spcBef>
              <a:spcAft>
                <a:spcPts val="0"/>
              </a:spcAft>
              <a:buSzPts val="6000"/>
              <a:buFont typeface="Bahiana"/>
              <a:buNone/>
              <a:defRPr sz="6000">
                <a:latin typeface="Bahiana"/>
                <a:ea typeface="Bahiana"/>
                <a:cs typeface="Bahiana"/>
                <a:sym typeface="Bahiana"/>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33"/>
        <p:cNvGrpSpPr/>
        <p:nvPr/>
      </p:nvGrpSpPr>
      <p:grpSpPr>
        <a:xfrm>
          <a:off x="0" y="0"/>
          <a:ext cx="0" cy="0"/>
          <a:chOff x="0" y="0"/>
          <a:chExt cx="0" cy="0"/>
        </a:xfrm>
      </p:grpSpPr>
      <p:grpSp>
        <p:nvGrpSpPr>
          <p:cNvPr id="34" name="Google Shape;34;p4"/>
          <p:cNvGrpSpPr/>
          <p:nvPr/>
        </p:nvGrpSpPr>
        <p:grpSpPr>
          <a:xfrm>
            <a:off x="4520425" y="-1"/>
            <a:ext cx="4623100" cy="5020201"/>
            <a:chOff x="4520425" y="-1"/>
            <a:chExt cx="4623100" cy="5020201"/>
          </a:xfrm>
        </p:grpSpPr>
        <p:sp>
          <p:nvSpPr>
            <p:cNvPr id="35" name="Google Shape;35;p4"/>
            <p:cNvSpPr/>
            <p:nvPr/>
          </p:nvSpPr>
          <p:spPr>
            <a:xfrm>
              <a:off x="4520425" y="4229100"/>
              <a:ext cx="791100" cy="791100"/>
            </a:xfrm>
            <a:prstGeom prst="ellipse">
              <a:avLst/>
            </a:prstGeom>
            <a:gradFill>
              <a:gsLst>
                <a:gs pos="0">
                  <a:srgbClr val="00151F">
                    <a:alpha val="23921"/>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 name="Google Shape;36;p4"/>
            <p:cNvPicPr preferRelativeResize="0"/>
            <p:nvPr/>
          </p:nvPicPr>
          <p:blipFill>
            <a:blip r:embed="rId3">
              <a:alphaModFix/>
            </a:blip>
            <a:stretch>
              <a:fillRect/>
            </a:stretch>
          </p:blipFill>
          <p:spPr>
            <a:xfrm>
              <a:off x="4746275" y="4455275"/>
              <a:ext cx="339425" cy="338750"/>
            </a:xfrm>
            <a:prstGeom prst="rect">
              <a:avLst/>
            </a:prstGeom>
            <a:noFill/>
            <a:ln>
              <a:noFill/>
            </a:ln>
          </p:spPr>
        </p:pic>
        <p:pic>
          <p:nvPicPr>
            <p:cNvPr id="37" name="Google Shape;37;p4"/>
            <p:cNvPicPr preferRelativeResize="0"/>
            <p:nvPr/>
          </p:nvPicPr>
          <p:blipFill rotWithShape="1">
            <a:blip r:embed="rId4">
              <a:alphaModFix/>
            </a:blip>
            <a:srcRect l="48250" b="42676"/>
            <a:stretch/>
          </p:blipFill>
          <p:spPr>
            <a:xfrm rot="10800000">
              <a:off x="5484202" y="-1"/>
              <a:ext cx="3659323" cy="4045026"/>
            </a:xfrm>
            <a:prstGeom prst="rect">
              <a:avLst/>
            </a:prstGeom>
            <a:noFill/>
            <a:ln>
              <a:noFill/>
            </a:ln>
          </p:spPr>
        </p:pic>
      </p:grpSp>
      <p:sp>
        <p:nvSpPr>
          <p:cNvPr id="38" name="Google Shape;38;p4"/>
          <p:cNvSpPr txBox="1">
            <a:spLocks noGrp="1"/>
          </p:cNvSpPr>
          <p:nvPr>
            <p:ph type="title"/>
          </p:nvPr>
        </p:nvSpPr>
        <p:spPr>
          <a:xfrm>
            <a:off x="720075" y="1133150"/>
            <a:ext cx="3572100" cy="10086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FFFFFF"/>
                </a:solidFill>
              </a:defRPr>
            </a:lvl1pPr>
            <a:lvl2pPr lvl="1" rtl="0">
              <a:spcBef>
                <a:spcPts val="0"/>
              </a:spcBef>
              <a:spcAft>
                <a:spcPts val="0"/>
              </a:spcAft>
              <a:buNone/>
              <a:defRPr>
                <a:solidFill>
                  <a:srgbClr val="FFFFFF"/>
                </a:solidFill>
                <a:latin typeface="Roboto Slab Regular"/>
                <a:ea typeface="Roboto Slab Regular"/>
                <a:cs typeface="Roboto Slab Regular"/>
                <a:sym typeface="Roboto Slab Regular"/>
              </a:defRPr>
            </a:lvl2pPr>
            <a:lvl3pPr lvl="2" rtl="0">
              <a:spcBef>
                <a:spcPts val="0"/>
              </a:spcBef>
              <a:spcAft>
                <a:spcPts val="0"/>
              </a:spcAft>
              <a:buNone/>
              <a:defRPr>
                <a:solidFill>
                  <a:srgbClr val="FFFFFF"/>
                </a:solidFill>
                <a:latin typeface="Roboto Slab Regular"/>
                <a:ea typeface="Roboto Slab Regular"/>
                <a:cs typeface="Roboto Slab Regular"/>
                <a:sym typeface="Roboto Slab Regular"/>
              </a:defRPr>
            </a:lvl3pPr>
            <a:lvl4pPr lvl="3" rtl="0">
              <a:spcBef>
                <a:spcPts val="0"/>
              </a:spcBef>
              <a:spcAft>
                <a:spcPts val="0"/>
              </a:spcAft>
              <a:buNone/>
              <a:defRPr>
                <a:solidFill>
                  <a:srgbClr val="FFFFFF"/>
                </a:solidFill>
                <a:latin typeface="Roboto Slab Regular"/>
                <a:ea typeface="Roboto Slab Regular"/>
                <a:cs typeface="Roboto Slab Regular"/>
                <a:sym typeface="Roboto Slab Regular"/>
              </a:defRPr>
            </a:lvl4pPr>
            <a:lvl5pPr lvl="4" rtl="0">
              <a:spcBef>
                <a:spcPts val="0"/>
              </a:spcBef>
              <a:spcAft>
                <a:spcPts val="0"/>
              </a:spcAft>
              <a:buNone/>
              <a:defRPr>
                <a:solidFill>
                  <a:srgbClr val="FFFFFF"/>
                </a:solidFill>
                <a:latin typeface="Roboto Slab Regular"/>
                <a:ea typeface="Roboto Slab Regular"/>
                <a:cs typeface="Roboto Slab Regular"/>
                <a:sym typeface="Roboto Slab Regular"/>
              </a:defRPr>
            </a:lvl5pPr>
            <a:lvl6pPr lvl="5" rtl="0">
              <a:spcBef>
                <a:spcPts val="0"/>
              </a:spcBef>
              <a:spcAft>
                <a:spcPts val="0"/>
              </a:spcAft>
              <a:buNone/>
              <a:defRPr>
                <a:solidFill>
                  <a:srgbClr val="FFFFFF"/>
                </a:solidFill>
                <a:latin typeface="Roboto Slab Regular"/>
                <a:ea typeface="Roboto Slab Regular"/>
                <a:cs typeface="Roboto Slab Regular"/>
                <a:sym typeface="Roboto Slab Regular"/>
              </a:defRPr>
            </a:lvl6pPr>
            <a:lvl7pPr lvl="6" rtl="0">
              <a:spcBef>
                <a:spcPts val="0"/>
              </a:spcBef>
              <a:spcAft>
                <a:spcPts val="0"/>
              </a:spcAft>
              <a:buNone/>
              <a:defRPr>
                <a:solidFill>
                  <a:srgbClr val="FFFFFF"/>
                </a:solidFill>
                <a:latin typeface="Roboto Slab Regular"/>
                <a:ea typeface="Roboto Slab Regular"/>
                <a:cs typeface="Roboto Slab Regular"/>
                <a:sym typeface="Roboto Slab Regular"/>
              </a:defRPr>
            </a:lvl7pPr>
            <a:lvl8pPr lvl="7" rtl="0">
              <a:spcBef>
                <a:spcPts val="0"/>
              </a:spcBef>
              <a:spcAft>
                <a:spcPts val="0"/>
              </a:spcAft>
              <a:buNone/>
              <a:defRPr>
                <a:solidFill>
                  <a:srgbClr val="FFFFFF"/>
                </a:solidFill>
                <a:latin typeface="Roboto Slab Regular"/>
                <a:ea typeface="Roboto Slab Regular"/>
                <a:cs typeface="Roboto Slab Regular"/>
                <a:sym typeface="Roboto Slab Regular"/>
              </a:defRPr>
            </a:lvl8pPr>
            <a:lvl9pPr lvl="8" rtl="0">
              <a:spcBef>
                <a:spcPts val="0"/>
              </a:spcBef>
              <a:spcAft>
                <a:spcPts val="0"/>
              </a:spcAft>
              <a:buNone/>
              <a:defRPr>
                <a:solidFill>
                  <a:srgbClr val="FFFFFF"/>
                </a:solidFill>
                <a:latin typeface="Roboto Slab Regular"/>
                <a:ea typeface="Roboto Slab Regular"/>
                <a:cs typeface="Roboto Slab Regular"/>
                <a:sym typeface="Roboto Slab Regular"/>
              </a:defRPr>
            </a:lvl9pPr>
          </a:lstStyle>
          <a:p>
            <a:endParaRPr/>
          </a:p>
        </p:txBody>
      </p:sp>
      <p:sp>
        <p:nvSpPr>
          <p:cNvPr id="39" name="Google Shape;39;p4"/>
          <p:cNvSpPr txBox="1">
            <a:spLocks noGrp="1"/>
          </p:cNvSpPr>
          <p:nvPr>
            <p:ph type="subTitle" idx="1"/>
          </p:nvPr>
        </p:nvSpPr>
        <p:spPr>
          <a:xfrm flipH="1">
            <a:off x="720075" y="2258759"/>
            <a:ext cx="5192100" cy="210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accent2"/>
                </a:solidFill>
              </a:defRPr>
            </a:lvl1pPr>
            <a:lvl2pPr lvl="1" rtl="0">
              <a:lnSpc>
                <a:spcPct val="100000"/>
              </a:lnSpc>
              <a:spcBef>
                <a:spcPts val="0"/>
              </a:spcBef>
              <a:spcAft>
                <a:spcPts val="0"/>
              </a:spcAft>
              <a:buNone/>
              <a:defRPr sz="1400">
                <a:solidFill>
                  <a:schemeClr val="accent2"/>
                </a:solidFill>
              </a:defRPr>
            </a:lvl2pPr>
            <a:lvl3pPr lvl="2" rtl="0">
              <a:lnSpc>
                <a:spcPct val="100000"/>
              </a:lnSpc>
              <a:spcBef>
                <a:spcPts val="0"/>
              </a:spcBef>
              <a:spcAft>
                <a:spcPts val="0"/>
              </a:spcAft>
              <a:buNone/>
              <a:defRPr sz="1400">
                <a:solidFill>
                  <a:schemeClr val="accent2"/>
                </a:solidFill>
              </a:defRPr>
            </a:lvl3pPr>
            <a:lvl4pPr lvl="3" rtl="0">
              <a:lnSpc>
                <a:spcPct val="100000"/>
              </a:lnSpc>
              <a:spcBef>
                <a:spcPts val="0"/>
              </a:spcBef>
              <a:spcAft>
                <a:spcPts val="0"/>
              </a:spcAft>
              <a:buNone/>
              <a:defRPr sz="1400">
                <a:solidFill>
                  <a:schemeClr val="accent2"/>
                </a:solidFill>
              </a:defRPr>
            </a:lvl4pPr>
            <a:lvl5pPr lvl="4" rtl="0">
              <a:lnSpc>
                <a:spcPct val="100000"/>
              </a:lnSpc>
              <a:spcBef>
                <a:spcPts val="0"/>
              </a:spcBef>
              <a:spcAft>
                <a:spcPts val="0"/>
              </a:spcAft>
              <a:buNone/>
              <a:defRPr sz="1400">
                <a:solidFill>
                  <a:schemeClr val="accent2"/>
                </a:solidFill>
              </a:defRPr>
            </a:lvl5pPr>
            <a:lvl6pPr lvl="5" rtl="0">
              <a:lnSpc>
                <a:spcPct val="100000"/>
              </a:lnSpc>
              <a:spcBef>
                <a:spcPts val="0"/>
              </a:spcBef>
              <a:spcAft>
                <a:spcPts val="0"/>
              </a:spcAft>
              <a:buNone/>
              <a:defRPr sz="1400">
                <a:solidFill>
                  <a:schemeClr val="accent2"/>
                </a:solidFill>
              </a:defRPr>
            </a:lvl6pPr>
            <a:lvl7pPr lvl="6" rtl="0">
              <a:lnSpc>
                <a:spcPct val="100000"/>
              </a:lnSpc>
              <a:spcBef>
                <a:spcPts val="0"/>
              </a:spcBef>
              <a:spcAft>
                <a:spcPts val="0"/>
              </a:spcAft>
              <a:buNone/>
              <a:defRPr sz="1400">
                <a:solidFill>
                  <a:schemeClr val="accent2"/>
                </a:solidFill>
              </a:defRPr>
            </a:lvl7pPr>
            <a:lvl8pPr lvl="7" rtl="0">
              <a:lnSpc>
                <a:spcPct val="100000"/>
              </a:lnSpc>
              <a:spcBef>
                <a:spcPts val="0"/>
              </a:spcBef>
              <a:spcAft>
                <a:spcPts val="0"/>
              </a:spcAft>
              <a:buNone/>
              <a:defRPr sz="1400">
                <a:solidFill>
                  <a:schemeClr val="accent2"/>
                </a:solidFill>
              </a:defRPr>
            </a:lvl8pPr>
            <a:lvl9pPr lvl="8" rtl="0">
              <a:lnSpc>
                <a:spcPct val="100000"/>
              </a:lnSpc>
              <a:spcBef>
                <a:spcPts val="0"/>
              </a:spcBef>
              <a:spcAft>
                <a:spcPts val="0"/>
              </a:spcAft>
              <a:buNone/>
              <a:defRPr sz="1400">
                <a:solidFill>
                  <a:schemeClr val="accent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7"/>
          <p:cNvSpPr txBox="1">
            <a:spLocks noGrp="1"/>
          </p:cNvSpPr>
          <p:nvPr>
            <p:ph type="ctrTitle"/>
          </p:nvPr>
        </p:nvSpPr>
        <p:spPr>
          <a:xfrm>
            <a:off x="4540675" y="1234000"/>
            <a:ext cx="3893700" cy="953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50" name="Google Shape;50;p7"/>
          <p:cNvSpPr txBox="1">
            <a:spLocks noGrp="1"/>
          </p:cNvSpPr>
          <p:nvPr>
            <p:ph type="subTitle" idx="1"/>
          </p:nvPr>
        </p:nvSpPr>
        <p:spPr>
          <a:xfrm>
            <a:off x="4540575" y="2722193"/>
            <a:ext cx="3893700" cy="18498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1600">
                <a:solidFill>
                  <a:schemeClr val="dk1"/>
                </a:solidFill>
              </a:defRPr>
            </a:lvl1pPr>
            <a:lvl2pPr lvl="1" algn="r" rtl="0">
              <a:lnSpc>
                <a:spcPct val="100000"/>
              </a:lnSpc>
              <a:spcBef>
                <a:spcPts val="1600"/>
              </a:spcBef>
              <a:spcAft>
                <a:spcPts val="0"/>
              </a:spcAft>
              <a:buNone/>
              <a:defRPr sz="1600">
                <a:solidFill>
                  <a:schemeClr val="dk1"/>
                </a:solidFill>
              </a:defRPr>
            </a:lvl2pPr>
            <a:lvl3pPr lvl="2" algn="r" rtl="0">
              <a:lnSpc>
                <a:spcPct val="100000"/>
              </a:lnSpc>
              <a:spcBef>
                <a:spcPts val="1600"/>
              </a:spcBef>
              <a:spcAft>
                <a:spcPts val="0"/>
              </a:spcAft>
              <a:buNone/>
              <a:defRPr sz="1600">
                <a:solidFill>
                  <a:schemeClr val="dk1"/>
                </a:solidFill>
              </a:defRPr>
            </a:lvl3pPr>
            <a:lvl4pPr lvl="3" algn="r" rtl="0">
              <a:lnSpc>
                <a:spcPct val="100000"/>
              </a:lnSpc>
              <a:spcBef>
                <a:spcPts val="1600"/>
              </a:spcBef>
              <a:spcAft>
                <a:spcPts val="0"/>
              </a:spcAft>
              <a:buNone/>
              <a:defRPr sz="1600">
                <a:solidFill>
                  <a:schemeClr val="dk1"/>
                </a:solidFill>
              </a:defRPr>
            </a:lvl4pPr>
            <a:lvl5pPr lvl="4" algn="r" rtl="0">
              <a:lnSpc>
                <a:spcPct val="100000"/>
              </a:lnSpc>
              <a:spcBef>
                <a:spcPts val="1600"/>
              </a:spcBef>
              <a:spcAft>
                <a:spcPts val="0"/>
              </a:spcAft>
              <a:buNone/>
              <a:defRPr sz="1600">
                <a:solidFill>
                  <a:schemeClr val="dk1"/>
                </a:solidFill>
              </a:defRPr>
            </a:lvl5pPr>
            <a:lvl6pPr lvl="5" algn="r" rtl="0">
              <a:lnSpc>
                <a:spcPct val="100000"/>
              </a:lnSpc>
              <a:spcBef>
                <a:spcPts val="1600"/>
              </a:spcBef>
              <a:spcAft>
                <a:spcPts val="0"/>
              </a:spcAft>
              <a:buNone/>
              <a:defRPr sz="1600">
                <a:solidFill>
                  <a:schemeClr val="dk1"/>
                </a:solidFill>
              </a:defRPr>
            </a:lvl6pPr>
            <a:lvl7pPr lvl="6" algn="r" rtl="0">
              <a:lnSpc>
                <a:spcPct val="100000"/>
              </a:lnSpc>
              <a:spcBef>
                <a:spcPts val="1600"/>
              </a:spcBef>
              <a:spcAft>
                <a:spcPts val="0"/>
              </a:spcAft>
              <a:buNone/>
              <a:defRPr sz="1600">
                <a:solidFill>
                  <a:schemeClr val="dk1"/>
                </a:solidFill>
              </a:defRPr>
            </a:lvl7pPr>
            <a:lvl8pPr lvl="7" algn="r" rtl="0">
              <a:lnSpc>
                <a:spcPct val="100000"/>
              </a:lnSpc>
              <a:spcBef>
                <a:spcPts val="1600"/>
              </a:spcBef>
              <a:spcAft>
                <a:spcPts val="0"/>
              </a:spcAft>
              <a:buNone/>
              <a:defRPr sz="1600">
                <a:solidFill>
                  <a:schemeClr val="dk1"/>
                </a:solidFill>
              </a:defRPr>
            </a:lvl8pPr>
            <a:lvl9pPr lvl="8" algn="r" rtl="0">
              <a:lnSpc>
                <a:spcPct val="100000"/>
              </a:lnSpc>
              <a:spcBef>
                <a:spcPts val="1600"/>
              </a:spcBef>
              <a:spcAft>
                <a:spcPts val="1600"/>
              </a:spcAft>
              <a:buNone/>
              <a:defRPr sz="1600">
                <a:solidFill>
                  <a:schemeClr val="dk1"/>
                </a:solidFill>
              </a:defRPr>
            </a:lvl9pPr>
          </a:lstStyle>
          <a:p>
            <a:endParaRPr/>
          </a:p>
        </p:txBody>
      </p:sp>
      <p:sp>
        <p:nvSpPr>
          <p:cNvPr id="51" name="Google Shape;51;p7"/>
          <p:cNvSpPr/>
          <p:nvPr/>
        </p:nvSpPr>
        <p:spPr>
          <a:xfrm>
            <a:off x="-5575" y="3950"/>
            <a:ext cx="5403300" cy="5143500"/>
          </a:xfrm>
          <a:prstGeom prst="rect">
            <a:avLst/>
          </a:prstGeom>
          <a:gradFill>
            <a:gsLst>
              <a:gs pos="0">
                <a:srgbClr val="00151F">
                  <a:alpha val="66274"/>
                </a:srgbClr>
              </a:gs>
              <a:gs pos="62000">
                <a:srgbClr val="FFFFFF">
                  <a:alpha val="0"/>
                </a:srgbClr>
              </a:gs>
              <a:gs pos="100000">
                <a:srgbClr val="FFFFFF">
                  <a:alpha val="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p:nvPr/>
        </p:nvSpPr>
        <p:spPr>
          <a:xfrm rot="10800000">
            <a:off x="5341989" y="82562"/>
            <a:ext cx="1039500" cy="1039500"/>
          </a:xfrm>
          <a:prstGeom prst="ellipse">
            <a:avLst/>
          </a:prstGeom>
          <a:gradFill>
            <a:gsLst>
              <a:gs pos="0">
                <a:srgbClr val="00151F">
                  <a:alpha val="42745"/>
                </a:srgbClr>
              </a:gs>
              <a:gs pos="58999">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 name="Google Shape;53;p7"/>
          <p:cNvPicPr preferRelativeResize="0"/>
          <p:nvPr/>
        </p:nvPicPr>
        <p:blipFill rotWithShape="1">
          <a:blip r:embed="rId3">
            <a:alphaModFix/>
          </a:blip>
          <a:srcRect l="48250" b="42676"/>
          <a:stretch/>
        </p:blipFill>
        <p:spPr>
          <a:xfrm>
            <a:off x="2" y="1098474"/>
            <a:ext cx="3659323" cy="4045026"/>
          </a:xfrm>
          <a:prstGeom prst="rect">
            <a:avLst/>
          </a:prstGeom>
          <a:noFill/>
          <a:ln>
            <a:noFill/>
          </a:ln>
        </p:spPr>
      </p:pic>
      <p:pic>
        <p:nvPicPr>
          <p:cNvPr id="54" name="Google Shape;54;p7"/>
          <p:cNvPicPr preferRelativeResize="0"/>
          <p:nvPr/>
        </p:nvPicPr>
        <p:blipFill>
          <a:blip r:embed="rId4">
            <a:alphaModFix/>
          </a:blip>
          <a:stretch>
            <a:fillRect/>
          </a:stretch>
        </p:blipFill>
        <p:spPr>
          <a:xfrm>
            <a:off x="5513252" y="254549"/>
            <a:ext cx="696975" cy="69552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long list">
  <p:cSld name="CUSTOM_8">
    <p:bg>
      <p:bgPr>
        <a:blipFill>
          <a:blip r:embed="rId2">
            <a:alphaModFix/>
          </a:blip>
          <a:stretch>
            <a:fillRect/>
          </a:stretch>
        </a:blipFill>
        <a:effectLst/>
      </p:bgPr>
    </p:bg>
    <p:spTree>
      <p:nvGrpSpPr>
        <p:cNvPr id="1" name="Shape 94"/>
        <p:cNvGrpSpPr/>
        <p:nvPr/>
      </p:nvGrpSpPr>
      <p:grpSpPr>
        <a:xfrm>
          <a:off x="0" y="0"/>
          <a:ext cx="0" cy="0"/>
          <a:chOff x="0" y="0"/>
          <a:chExt cx="0" cy="0"/>
        </a:xfrm>
      </p:grpSpPr>
      <p:sp>
        <p:nvSpPr>
          <p:cNvPr id="95" name="Google Shape;95;p14"/>
          <p:cNvSpPr txBox="1">
            <a:spLocks noGrp="1"/>
          </p:cNvSpPr>
          <p:nvPr>
            <p:ph type="body" idx="1"/>
          </p:nvPr>
        </p:nvSpPr>
        <p:spPr>
          <a:xfrm>
            <a:off x="720050" y="1371600"/>
            <a:ext cx="7703700" cy="31449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accent2"/>
              </a:buClr>
              <a:buSzPts val="1100"/>
              <a:buAutoNum type="arabicPeriod"/>
              <a:defRPr sz="1200">
                <a:solidFill>
                  <a:schemeClr val="accent2"/>
                </a:solidFill>
              </a:defRPr>
            </a:lvl1pPr>
            <a:lvl2pPr marL="914400" lvl="1" indent="-298450" rtl="0">
              <a:lnSpc>
                <a:spcPct val="100000"/>
              </a:lnSpc>
              <a:spcBef>
                <a:spcPts val="1600"/>
              </a:spcBef>
              <a:spcAft>
                <a:spcPts val="0"/>
              </a:spcAft>
              <a:buClr>
                <a:schemeClr val="accent2"/>
              </a:buClr>
              <a:buSzPts val="1100"/>
              <a:buFont typeface="Muli Regular"/>
              <a:buAutoNum type="alphaLcPeriod"/>
              <a:defRPr>
                <a:solidFill>
                  <a:schemeClr val="accent2"/>
                </a:solidFill>
              </a:defRPr>
            </a:lvl2pPr>
            <a:lvl3pPr marL="1371600" lvl="2" indent="-298450" rtl="0">
              <a:lnSpc>
                <a:spcPct val="100000"/>
              </a:lnSpc>
              <a:spcBef>
                <a:spcPts val="1600"/>
              </a:spcBef>
              <a:spcAft>
                <a:spcPts val="0"/>
              </a:spcAft>
              <a:buClr>
                <a:schemeClr val="accent2"/>
              </a:buClr>
              <a:buSzPts val="1100"/>
              <a:buFont typeface="Muli Regular"/>
              <a:buAutoNum type="romanLcPeriod"/>
              <a:defRPr>
                <a:solidFill>
                  <a:schemeClr val="accent2"/>
                </a:solidFill>
              </a:defRPr>
            </a:lvl3pPr>
            <a:lvl4pPr marL="1828800" lvl="3" indent="-298450" rtl="0">
              <a:lnSpc>
                <a:spcPct val="100000"/>
              </a:lnSpc>
              <a:spcBef>
                <a:spcPts val="1600"/>
              </a:spcBef>
              <a:spcAft>
                <a:spcPts val="0"/>
              </a:spcAft>
              <a:buClr>
                <a:schemeClr val="accent2"/>
              </a:buClr>
              <a:buSzPts val="1100"/>
              <a:buFont typeface="Muli Regular"/>
              <a:buAutoNum type="arabicPeriod"/>
              <a:defRPr>
                <a:solidFill>
                  <a:schemeClr val="accent2"/>
                </a:solidFill>
              </a:defRPr>
            </a:lvl4pPr>
            <a:lvl5pPr marL="2286000" lvl="4" indent="-298450" rtl="0">
              <a:lnSpc>
                <a:spcPct val="100000"/>
              </a:lnSpc>
              <a:spcBef>
                <a:spcPts val="1600"/>
              </a:spcBef>
              <a:spcAft>
                <a:spcPts val="0"/>
              </a:spcAft>
              <a:buClr>
                <a:schemeClr val="accent2"/>
              </a:buClr>
              <a:buSzPts val="1100"/>
              <a:buFont typeface="Muli Regular"/>
              <a:buAutoNum type="alphaLcPeriod"/>
              <a:defRPr>
                <a:solidFill>
                  <a:schemeClr val="accent2"/>
                </a:solidFill>
              </a:defRPr>
            </a:lvl5pPr>
            <a:lvl6pPr marL="2743200" lvl="5" indent="-298450" rtl="0">
              <a:lnSpc>
                <a:spcPct val="100000"/>
              </a:lnSpc>
              <a:spcBef>
                <a:spcPts val="1600"/>
              </a:spcBef>
              <a:spcAft>
                <a:spcPts val="0"/>
              </a:spcAft>
              <a:buClr>
                <a:schemeClr val="accent2"/>
              </a:buClr>
              <a:buSzPts val="1100"/>
              <a:buFont typeface="Muli Regular"/>
              <a:buAutoNum type="romanLcPeriod"/>
              <a:defRPr>
                <a:solidFill>
                  <a:schemeClr val="accent2"/>
                </a:solidFill>
              </a:defRPr>
            </a:lvl6pPr>
            <a:lvl7pPr marL="3200400" lvl="6" indent="-298450" rtl="0">
              <a:lnSpc>
                <a:spcPct val="100000"/>
              </a:lnSpc>
              <a:spcBef>
                <a:spcPts val="1600"/>
              </a:spcBef>
              <a:spcAft>
                <a:spcPts val="0"/>
              </a:spcAft>
              <a:buClr>
                <a:schemeClr val="accent2"/>
              </a:buClr>
              <a:buSzPts val="1100"/>
              <a:buFont typeface="Muli Regular"/>
              <a:buAutoNum type="arabicPeriod"/>
              <a:defRPr>
                <a:solidFill>
                  <a:schemeClr val="accent2"/>
                </a:solidFill>
              </a:defRPr>
            </a:lvl7pPr>
            <a:lvl8pPr marL="3657600" lvl="7" indent="-298450" rtl="0">
              <a:lnSpc>
                <a:spcPct val="100000"/>
              </a:lnSpc>
              <a:spcBef>
                <a:spcPts val="1600"/>
              </a:spcBef>
              <a:spcAft>
                <a:spcPts val="0"/>
              </a:spcAft>
              <a:buClr>
                <a:schemeClr val="accent2"/>
              </a:buClr>
              <a:buSzPts val="1100"/>
              <a:buFont typeface="Muli Regular"/>
              <a:buAutoNum type="alphaLcPeriod"/>
              <a:defRPr>
                <a:solidFill>
                  <a:schemeClr val="accent2"/>
                </a:solidFill>
              </a:defRPr>
            </a:lvl8pPr>
            <a:lvl9pPr marL="4114800" lvl="8" indent="-298450" rtl="0">
              <a:lnSpc>
                <a:spcPct val="100000"/>
              </a:lnSpc>
              <a:spcBef>
                <a:spcPts val="1600"/>
              </a:spcBef>
              <a:spcAft>
                <a:spcPts val="1600"/>
              </a:spcAft>
              <a:buClr>
                <a:schemeClr val="accent2"/>
              </a:buClr>
              <a:buSzPts val="1100"/>
              <a:buFont typeface="Muli Regular"/>
              <a:buAutoNum type="romanLcPeriod"/>
              <a:defRPr>
                <a:solidFill>
                  <a:schemeClr val="accent2"/>
                </a:solidFill>
              </a:defRPr>
            </a:lvl9pPr>
          </a:lstStyle>
          <a:p>
            <a:endParaRPr/>
          </a:p>
        </p:txBody>
      </p:sp>
      <p:sp>
        <p:nvSpPr>
          <p:cNvPr id="96" name="Google Shape;96;p14"/>
          <p:cNvSpPr txBox="1">
            <a:spLocks noGrp="1"/>
          </p:cNvSpPr>
          <p:nvPr>
            <p:ph type="ctrTitle"/>
          </p:nvPr>
        </p:nvSpPr>
        <p:spPr>
          <a:xfrm>
            <a:off x="939300" y="351842"/>
            <a:ext cx="7265400" cy="834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600"/>
              <a:buNone/>
              <a:defRPr sz="2400">
                <a:solidFill>
                  <a:schemeClr val="accent2"/>
                </a:solidFill>
              </a:defRPr>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pic>
        <p:nvPicPr>
          <p:cNvPr id="97" name="Google Shape;97;p14"/>
          <p:cNvPicPr preferRelativeResize="0"/>
          <p:nvPr/>
        </p:nvPicPr>
        <p:blipFill rotWithShape="1">
          <a:blip r:embed="rId3">
            <a:alphaModFix/>
          </a:blip>
          <a:srcRect l="47240" t="1700" r="147" b="49281"/>
          <a:stretch/>
        </p:blipFill>
        <p:spPr>
          <a:xfrm rot="10800000" flipH="1">
            <a:off x="476" y="-1"/>
            <a:ext cx="1544626" cy="143607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
  <p:cSld name="CUSTOM_9_1_1_1">
    <p:bg>
      <p:bgPr>
        <a:blipFill>
          <a:blip r:embed="rId2">
            <a:alphaModFix/>
          </a:blip>
          <a:stretch>
            <a:fillRect/>
          </a:stretch>
        </a:blipFill>
        <a:effectLst/>
      </p:bgPr>
    </p:bg>
    <p:spTree>
      <p:nvGrpSpPr>
        <p:cNvPr id="1" name="Shape 18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8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4800"/>
              <a:buFont typeface="Saira SemiCondensed Medium"/>
              <a:buNone/>
              <a:defRPr sz="4800">
                <a:solidFill>
                  <a:srgbClr val="FFFFFF"/>
                </a:solidFill>
                <a:latin typeface="Saira SemiCondensed Medium"/>
                <a:ea typeface="Saira SemiCondensed Medium"/>
                <a:cs typeface="Saira SemiCondensed Medium"/>
                <a:sym typeface="Saira SemiCondensed Medium"/>
              </a:defRPr>
            </a:lvl1pPr>
            <a:lvl2pPr lvl="1">
              <a:spcBef>
                <a:spcPts val="0"/>
              </a:spcBef>
              <a:spcAft>
                <a:spcPts val="0"/>
              </a:spcAft>
              <a:buClr>
                <a:srgbClr val="FFFFFF"/>
              </a:buClr>
              <a:buSzPts val="4800"/>
              <a:buFont typeface="Saira SemiCondensed Medium"/>
              <a:buNone/>
              <a:defRPr sz="4800">
                <a:solidFill>
                  <a:srgbClr val="FFFFFF"/>
                </a:solidFill>
                <a:latin typeface="Saira SemiCondensed Medium"/>
                <a:ea typeface="Saira SemiCondensed Medium"/>
                <a:cs typeface="Saira SemiCondensed Medium"/>
                <a:sym typeface="Saira SemiCondensed Medium"/>
              </a:defRPr>
            </a:lvl2pPr>
            <a:lvl3pPr lvl="2">
              <a:spcBef>
                <a:spcPts val="0"/>
              </a:spcBef>
              <a:spcAft>
                <a:spcPts val="0"/>
              </a:spcAft>
              <a:buClr>
                <a:srgbClr val="FFFFFF"/>
              </a:buClr>
              <a:buSzPts val="4800"/>
              <a:buFont typeface="Saira SemiCondensed Medium"/>
              <a:buNone/>
              <a:defRPr sz="4800">
                <a:solidFill>
                  <a:srgbClr val="FFFFFF"/>
                </a:solidFill>
                <a:latin typeface="Saira SemiCondensed Medium"/>
                <a:ea typeface="Saira SemiCondensed Medium"/>
                <a:cs typeface="Saira SemiCondensed Medium"/>
                <a:sym typeface="Saira SemiCondensed Medium"/>
              </a:defRPr>
            </a:lvl3pPr>
            <a:lvl4pPr lvl="3">
              <a:spcBef>
                <a:spcPts val="0"/>
              </a:spcBef>
              <a:spcAft>
                <a:spcPts val="0"/>
              </a:spcAft>
              <a:buClr>
                <a:srgbClr val="FFFFFF"/>
              </a:buClr>
              <a:buSzPts val="4800"/>
              <a:buFont typeface="Saira SemiCondensed Medium"/>
              <a:buNone/>
              <a:defRPr sz="4800">
                <a:solidFill>
                  <a:srgbClr val="FFFFFF"/>
                </a:solidFill>
                <a:latin typeface="Saira SemiCondensed Medium"/>
                <a:ea typeface="Saira SemiCondensed Medium"/>
                <a:cs typeface="Saira SemiCondensed Medium"/>
                <a:sym typeface="Saira SemiCondensed Medium"/>
              </a:defRPr>
            </a:lvl4pPr>
            <a:lvl5pPr lvl="4">
              <a:spcBef>
                <a:spcPts val="0"/>
              </a:spcBef>
              <a:spcAft>
                <a:spcPts val="0"/>
              </a:spcAft>
              <a:buClr>
                <a:srgbClr val="FFFFFF"/>
              </a:buClr>
              <a:buSzPts val="4800"/>
              <a:buFont typeface="Saira SemiCondensed Medium"/>
              <a:buNone/>
              <a:defRPr sz="4800">
                <a:solidFill>
                  <a:srgbClr val="FFFFFF"/>
                </a:solidFill>
                <a:latin typeface="Saira SemiCondensed Medium"/>
                <a:ea typeface="Saira SemiCondensed Medium"/>
                <a:cs typeface="Saira SemiCondensed Medium"/>
                <a:sym typeface="Saira SemiCondensed Medium"/>
              </a:defRPr>
            </a:lvl5pPr>
            <a:lvl6pPr lvl="5">
              <a:spcBef>
                <a:spcPts val="0"/>
              </a:spcBef>
              <a:spcAft>
                <a:spcPts val="0"/>
              </a:spcAft>
              <a:buClr>
                <a:srgbClr val="FFFFFF"/>
              </a:buClr>
              <a:buSzPts val="4800"/>
              <a:buFont typeface="Saira SemiCondensed Medium"/>
              <a:buNone/>
              <a:defRPr sz="4800">
                <a:solidFill>
                  <a:srgbClr val="FFFFFF"/>
                </a:solidFill>
                <a:latin typeface="Saira SemiCondensed Medium"/>
                <a:ea typeface="Saira SemiCondensed Medium"/>
                <a:cs typeface="Saira SemiCondensed Medium"/>
                <a:sym typeface="Saira SemiCondensed Medium"/>
              </a:defRPr>
            </a:lvl6pPr>
            <a:lvl7pPr lvl="6">
              <a:spcBef>
                <a:spcPts val="0"/>
              </a:spcBef>
              <a:spcAft>
                <a:spcPts val="0"/>
              </a:spcAft>
              <a:buClr>
                <a:srgbClr val="FFFFFF"/>
              </a:buClr>
              <a:buSzPts val="4800"/>
              <a:buFont typeface="Saira SemiCondensed Medium"/>
              <a:buNone/>
              <a:defRPr sz="4800">
                <a:solidFill>
                  <a:srgbClr val="FFFFFF"/>
                </a:solidFill>
                <a:latin typeface="Saira SemiCondensed Medium"/>
                <a:ea typeface="Saira SemiCondensed Medium"/>
                <a:cs typeface="Saira SemiCondensed Medium"/>
                <a:sym typeface="Saira SemiCondensed Medium"/>
              </a:defRPr>
            </a:lvl7pPr>
            <a:lvl8pPr lvl="7">
              <a:spcBef>
                <a:spcPts val="0"/>
              </a:spcBef>
              <a:spcAft>
                <a:spcPts val="0"/>
              </a:spcAft>
              <a:buClr>
                <a:srgbClr val="FFFFFF"/>
              </a:buClr>
              <a:buSzPts val="4800"/>
              <a:buFont typeface="Saira SemiCondensed Medium"/>
              <a:buNone/>
              <a:defRPr sz="4800">
                <a:solidFill>
                  <a:srgbClr val="FFFFFF"/>
                </a:solidFill>
                <a:latin typeface="Saira SemiCondensed Medium"/>
                <a:ea typeface="Saira SemiCondensed Medium"/>
                <a:cs typeface="Saira SemiCondensed Medium"/>
                <a:sym typeface="Saira SemiCondensed Medium"/>
              </a:defRPr>
            </a:lvl8pPr>
            <a:lvl9pPr lvl="8">
              <a:spcBef>
                <a:spcPts val="0"/>
              </a:spcBef>
              <a:spcAft>
                <a:spcPts val="0"/>
              </a:spcAft>
              <a:buClr>
                <a:srgbClr val="FFFFFF"/>
              </a:buClr>
              <a:buSzPts val="4800"/>
              <a:buFont typeface="Saira SemiCondensed Medium"/>
              <a:buNone/>
              <a:defRPr sz="4800">
                <a:solidFill>
                  <a:srgbClr val="FFFFFF"/>
                </a:solidFill>
                <a:latin typeface="Saira SemiCondensed Medium"/>
                <a:ea typeface="Saira SemiCondensed Medium"/>
                <a:cs typeface="Saira SemiCondensed Medium"/>
                <a:sym typeface="Saira SemiCondensed Medium"/>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rgbClr val="FFFFFF"/>
              </a:buClr>
              <a:buSzPts val="1400"/>
              <a:buFont typeface="Anaheim"/>
              <a:buChar char="●"/>
              <a:defRPr>
                <a:solidFill>
                  <a:srgbClr val="FFFFFF"/>
                </a:solidFill>
                <a:latin typeface="Anaheim"/>
                <a:ea typeface="Anaheim"/>
                <a:cs typeface="Anaheim"/>
                <a:sym typeface="Anaheim"/>
              </a:defRPr>
            </a:lvl1pPr>
            <a:lvl2pPr marL="914400" lvl="1" indent="-317500">
              <a:lnSpc>
                <a:spcPct val="115000"/>
              </a:lnSpc>
              <a:spcBef>
                <a:spcPts val="1600"/>
              </a:spcBef>
              <a:spcAft>
                <a:spcPts val="0"/>
              </a:spcAft>
              <a:buClr>
                <a:srgbClr val="FFFFFF"/>
              </a:buClr>
              <a:buSzPts val="1400"/>
              <a:buFont typeface="Anaheim"/>
              <a:buChar char="○"/>
              <a:defRPr>
                <a:solidFill>
                  <a:srgbClr val="FFFFFF"/>
                </a:solidFill>
                <a:latin typeface="Anaheim"/>
                <a:ea typeface="Anaheim"/>
                <a:cs typeface="Anaheim"/>
                <a:sym typeface="Anaheim"/>
              </a:defRPr>
            </a:lvl2pPr>
            <a:lvl3pPr marL="1371600" lvl="2" indent="-317500">
              <a:lnSpc>
                <a:spcPct val="115000"/>
              </a:lnSpc>
              <a:spcBef>
                <a:spcPts val="1600"/>
              </a:spcBef>
              <a:spcAft>
                <a:spcPts val="0"/>
              </a:spcAft>
              <a:buClr>
                <a:srgbClr val="FFFFFF"/>
              </a:buClr>
              <a:buSzPts val="1400"/>
              <a:buFont typeface="Anaheim"/>
              <a:buChar char="■"/>
              <a:defRPr>
                <a:solidFill>
                  <a:srgbClr val="FFFFFF"/>
                </a:solidFill>
                <a:latin typeface="Anaheim"/>
                <a:ea typeface="Anaheim"/>
                <a:cs typeface="Anaheim"/>
                <a:sym typeface="Anaheim"/>
              </a:defRPr>
            </a:lvl3pPr>
            <a:lvl4pPr marL="1828800" lvl="3" indent="-317500">
              <a:lnSpc>
                <a:spcPct val="115000"/>
              </a:lnSpc>
              <a:spcBef>
                <a:spcPts val="1600"/>
              </a:spcBef>
              <a:spcAft>
                <a:spcPts val="0"/>
              </a:spcAft>
              <a:buClr>
                <a:srgbClr val="FFFFFF"/>
              </a:buClr>
              <a:buSzPts val="1400"/>
              <a:buFont typeface="Anaheim"/>
              <a:buChar char="●"/>
              <a:defRPr>
                <a:solidFill>
                  <a:srgbClr val="FFFFFF"/>
                </a:solidFill>
                <a:latin typeface="Anaheim"/>
                <a:ea typeface="Anaheim"/>
                <a:cs typeface="Anaheim"/>
                <a:sym typeface="Anaheim"/>
              </a:defRPr>
            </a:lvl4pPr>
            <a:lvl5pPr marL="2286000" lvl="4" indent="-317500">
              <a:lnSpc>
                <a:spcPct val="115000"/>
              </a:lnSpc>
              <a:spcBef>
                <a:spcPts val="1600"/>
              </a:spcBef>
              <a:spcAft>
                <a:spcPts val="0"/>
              </a:spcAft>
              <a:buClr>
                <a:srgbClr val="FFFFFF"/>
              </a:buClr>
              <a:buSzPts val="1400"/>
              <a:buFont typeface="Anaheim"/>
              <a:buChar char="○"/>
              <a:defRPr>
                <a:solidFill>
                  <a:srgbClr val="FFFFFF"/>
                </a:solidFill>
                <a:latin typeface="Anaheim"/>
                <a:ea typeface="Anaheim"/>
                <a:cs typeface="Anaheim"/>
                <a:sym typeface="Anaheim"/>
              </a:defRPr>
            </a:lvl5pPr>
            <a:lvl6pPr marL="2743200" lvl="5" indent="-317500">
              <a:lnSpc>
                <a:spcPct val="115000"/>
              </a:lnSpc>
              <a:spcBef>
                <a:spcPts val="1600"/>
              </a:spcBef>
              <a:spcAft>
                <a:spcPts val="0"/>
              </a:spcAft>
              <a:buClr>
                <a:srgbClr val="FFFFFF"/>
              </a:buClr>
              <a:buSzPts val="1400"/>
              <a:buFont typeface="Anaheim"/>
              <a:buChar char="■"/>
              <a:defRPr>
                <a:solidFill>
                  <a:srgbClr val="FFFFFF"/>
                </a:solidFill>
                <a:latin typeface="Anaheim"/>
                <a:ea typeface="Anaheim"/>
                <a:cs typeface="Anaheim"/>
                <a:sym typeface="Anaheim"/>
              </a:defRPr>
            </a:lvl6pPr>
            <a:lvl7pPr marL="3200400" lvl="6" indent="-317500">
              <a:lnSpc>
                <a:spcPct val="115000"/>
              </a:lnSpc>
              <a:spcBef>
                <a:spcPts val="1600"/>
              </a:spcBef>
              <a:spcAft>
                <a:spcPts val="0"/>
              </a:spcAft>
              <a:buClr>
                <a:srgbClr val="FFFFFF"/>
              </a:buClr>
              <a:buSzPts val="1400"/>
              <a:buFont typeface="Anaheim"/>
              <a:buChar char="●"/>
              <a:defRPr>
                <a:solidFill>
                  <a:srgbClr val="FFFFFF"/>
                </a:solidFill>
                <a:latin typeface="Anaheim"/>
                <a:ea typeface="Anaheim"/>
                <a:cs typeface="Anaheim"/>
                <a:sym typeface="Anaheim"/>
              </a:defRPr>
            </a:lvl7pPr>
            <a:lvl8pPr marL="3657600" lvl="7" indent="-317500">
              <a:lnSpc>
                <a:spcPct val="115000"/>
              </a:lnSpc>
              <a:spcBef>
                <a:spcPts val="1600"/>
              </a:spcBef>
              <a:spcAft>
                <a:spcPts val="0"/>
              </a:spcAft>
              <a:buClr>
                <a:srgbClr val="FFFFFF"/>
              </a:buClr>
              <a:buSzPts val="1400"/>
              <a:buFont typeface="Anaheim"/>
              <a:buChar char="○"/>
              <a:defRPr>
                <a:solidFill>
                  <a:srgbClr val="FFFFFF"/>
                </a:solidFill>
                <a:latin typeface="Anaheim"/>
                <a:ea typeface="Anaheim"/>
                <a:cs typeface="Anaheim"/>
                <a:sym typeface="Anaheim"/>
              </a:defRPr>
            </a:lvl8pPr>
            <a:lvl9pPr marL="4114800" lvl="8" indent="-317500">
              <a:lnSpc>
                <a:spcPct val="115000"/>
              </a:lnSpc>
              <a:spcBef>
                <a:spcPts val="1600"/>
              </a:spcBef>
              <a:spcAft>
                <a:spcPts val="1600"/>
              </a:spcAft>
              <a:buClr>
                <a:srgbClr val="FFFFFF"/>
              </a:buClr>
              <a:buSzPts val="1400"/>
              <a:buFont typeface="Anaheim"/>
              <a:buChar char="■"/>
              <a:defRPr>
                <a:solidFill>
                  <a:srgbClr val="FFFFFF"/>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60" r:id="rId4"/>
    <p:sldLayoutId id="2147483673" r:id="rId5"/>
    <p:sldLayoutId id="214748367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0"/>
        <p:cNvGrpSpPr/>
        <p:nvPr/>
      </p:nvGrpSpPr>
      <p:grpSpPr>
        <a:xfrm>
          <a:off x="0" y="0"/>
          <a:ext cx="0" cy="0"/>
          <a:chOff x="0" y="0"/>
          <a:chExt cx="0" cy="0"/>
        </a:xfrm>
      </p:grpSpPr>
      <p:sp>
        <p:nvSpPr>
          <p:cNvPr id="191" name="Google Shape;191;p31"/>
          <p:cNvSpPr txBox="1">
            <a:spLocks noGrp="1"/>
          </p:cNvSpPr>
          <p:nvPr>
            <p:ph type="subTitle" idx="1"/>
          </p:nvPr>
        </p:nvSpPr>
        <p:spPr>
          <a:xfrm flipH="1">
            <a:off x="4959282" y="3296672"/>
            <a:ext cx="3702300" cy="577800"/>
          </a:xfrm>
          <a:prstGeom prst="rect">
            <a:avLst/>
          </a:prstGeom>
        </p:spPr>
        <p:txBody>
          <a:bodyPr spcFirstLastPara="1" wrap="square" lIns="91425" tIns="91425" rIns="91425" bIns="91425" numCol="2" anchor="t" anchorCtr="0">
            <a:noAutofit/>
          </a:bodyPr>
          <a:lstStyle/>
          <a:p>
            <a:pPr marL="0" lvl="0" indent="0" algn="just" rtl="0">
              <a:spcBef>
                <a:spcPts val="0"/>
              </a:spcBef>
              <a:spcAft>
                <a:spcPts val="1600"/>
              </a:spcAft>
              <a:buNone/>
            </a:pPr>
            <a:r>
              <a:rPr lang="en" dirty="0">
                <a:latin typeface="Athelas" panose="02000503000000020003" pitchFamily="2" charset="77"/>
              </a:rPr>
              <a:t>By: </a:t>
            </a:r>
          </a:p>
          <a:p>
            <a:pPr marL="0" lvl="0" indent="0" algn="l" rtl="0">
              <a:spcBef>
                <a:spcPts val="0"/>
              </a:spcBef>
              <a:spcAft>
                <a:spcPts val="1600"/>
              </a:spcAft>
              <a:buNone/>
            </a:pPr>
            <a:r>
              <a:rPr lang="en" dirty="0">
                <a:latin typeface="Athelas" panose="02000503000000020003" pitchFamily="2" charset="77"/>
              </a:rPr>
              <a:t>Abdiel </a:t>
            </a:r>
            <a:r>
              <a:rPr lang="en" dirty="0" err="1">
                <a:latin typeface="Athelas" panose="02000503000000020003" pitchFamily="2" charset="77"/>
              </a:rPr>
              <a:t>Alveo</a:t>
            </a:r>
            <a:endParaRPr lang="en" dirty="0">
              <a:latin typeface="Athelas" panose="02000503000000020003" pitchFamily="2" charset="77"/>
            </a:endParaRPr>
          </a:p>
          <a:p>
            <a:pPr marL="0" lvl="0" indent="0" algn="l" rtl="0">
              <a:spcBef>
                <a:spcPts val="0"/>
              </a:spcBef>
              <a:spcAft>
                <a:spcPts val="1600"/>
              </a:spcAft>
              <a:buNone/>
            </a:pPr>
            <a:r>
              <a:rPr lang="en" dirty="0">
                <a:latin typeface="Athelas" panose="02000503000000020003" pitchFamily="2" charset="77"/>
              </a:rPr>
              <a:t>Eduardo Diaz del Castillo</a:t>
            </a:r>
          </a:p>
          <a:p>
            <a:pPr marL="0" lvl="0" indent="0" algn="l" rtl="0">
              <a:spcBef>
                <a:spcPts val="0"/>
              </a:spcBef>
              <a:spcAft>
                <a:spcPts val="1600"/>
              </a:spcAft>
              <a:buNone/>
            </a:pPr>
            <a:endParaRPr lang="en" dirty="0">
              <a:latin typeface="Athelas" panose="02000503000000020003" pitchFamily="2" charset="77"/>
            </a:endParaRPr>
          </a:p>
          <a:p>
            <a:pPr marL="0" lvl="0" indent="0" algn="l" rtl="0">
              <a:spcBef>
                <a:spcPts val="0"/>
              </a:spcBef>
              <a:spcAft>
                <a:spcPts val="1600"/>
              </a:spcAft>
              <a:buNone/>
            </a:pPr>
            <a:r>
              <a:rPr lang="en" dirty="0">
                <a:latin typeface="Athelas" panose="02000503000000020003" pitchFamily="2" charset="77"/>
              </a:rPr>
              <a:t>Astrid Hurley</a:t>
            </a:r>
          </a:p>
          <a:p>
            <a:pPr marL="0" lvl="0" indent="0" algn="l" rtl="0">
              <a:spcBef>
                <a:spcPts val="0"/>
              </a:spcBef>
              <a:spcAft>
                <a:spcPts val="1600"/>
              </a:spcAft>
              <a:buNone/>
            </a:pPr>
            <a:r>
              <a:rPr lang="en" dirty="0">
                <a:latin typeface="Athelas" panose="02000503000000020003" pitchFamily="2" charset="77"/>
              </a:rPr>
              <a:t>Leonardo Rodriguez</a:t>
            </a:r>
          </a:p>
          <a:p>
            <a:pPr marL="0" lvl="0" indent="0" algn="l" rtl="0">
              <a:spcBef>
                <a:spcPts val="0"/>
              </a:spcBef>
              <a:spcAft>
                <a:spcPts val="1600"/>
              </a:spcAft>
              <a:buNone/>
            </a:pPr>
            <a:r>
              <a:rPr lang="en" dirty="0">
                <a:latin typeface="Athelas" panose="02000503000000020003" pitchFamily="2" charset="77"/>
              </a:rPr>
              <a:t>Kevin </a:t>
            </a:r>
            <a:r>
              <a:rPr lang="en" dirty="0" err="1">
                <a:latin typeface="Athelas" panose="02000503000000020003" pitchFamily="2" charset="77"/>
              </a:rPr>
              <a:t>Ruedas</a:t>
            </a:r>
            <a:endParaRPr lang="en" dirty="0">
              <a:latin typeface="Athelas" panose="02000503000000020003" pitchFamily="2" charset="77"/>
            </a:endParaRPr>
          </a:p>
        </p:txBody>
      </p:sp>
      <p:sp>
        <p:nvSpPr>
          <p:cNvPr id="192" name="Google Shape;192;p31"/>
          <p:cNvSpPr txBox="1">
            <a:spLocks noGrp="1"/>
          </p:cNvSpPr>
          <p:nvPr>
            <p:ph type="ctrTitle"/>
          </p:nvPr>
        </p:nvSpPr>
        <p:spPr>
          <a:xfrm flipH="1">
            <a:off x="4763849" y="1613065"/>
            <a:ext cx="3702300" cy="1082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b="1" dirty="0" err="1"/>
              <a:t>Cyrodil</a:t>
            </a:r>
            <a:endParaRPr b="1" dirty="0"/>
          </a:p>
        </p:txBody>
      </p:sp>
      <p:grpSp>
        <p:nvGrpSpPr>
          <p:cNvPr id="193" name="Google Shape;193;p31"/>
          <p:cNvGrpSpPr/>
          <p:nvPr/>
        </p:nvGrpSpPr>
        <p:grpSpPr>
          <a:xfrm flipH="1">
            <a:off x="4767433" y="1165372"/>
            <a:ext cx="4206917" cy="1744178"/>
            <a:chOff x="439473" y="1811648"/>
            <a:chExt cx="4206917" cy="1744178"/>
          </a:xfrm>
        </p:grpSpPr>
        <p:sp>
          <p:nvSpPr>
            <p:cNvPr id="194" name="Google Shape;194;p31"/>
            <p:cNvSpPr/>
            <p:nvPr/>
          </p:nvSpPr>
          <p:spPr>
            <a:xfrm>
              <a:off x="439473" y="3172127"/>
              <a:ext cx="383700" cy="383700"/>
            </a:xfrm>
            <a:prstGeom prst="corner">
              <a:avLst>
                <a:gd name="adj1" fmla="val 5799"/>
                <a:gd name="adj2" fmla="val 62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rot="10800000">
              <a:off x="4262691" y="1811648"/>
              <a:ext cx="383700" cy="383700"/>
            </a:xfrm>
            <a:prstGeom prst="corner">
              <a:avLst>
                <a:gd name="adj1" fmla="val 5799"/>
                <a:gd name="adj2" fmla="val 62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ángulo 1">
            <a:extLst>
              <a:ext uri="{FF2B5EF4-FFF2-40B4-BE49-F238E27FC236}">
                <a16:creationId xmlns:a16="http://schemas.microsoft.com/office/drawing/2014/main" id="{A257F378-C510-CB40-A142-45DA7F38083B}"/>
              </a:ext>
            </a:extLst>
          </p:cNvPr>
          <p:cNvSpPr/>
          <p:nvPr/>
        </p:nvSpPr>
        <p:spPr>
          <a:xfrm>
            <a:off x="5096050" y="2605269"/>
            <a:ext cx="3861955" cy="276999"/>
          </a:xfrm>
          <a:prstGeom prst="rect">
            <a:avLst/>
          </a:prstGeom>
        </p:spPr>
        <p:txBody>
          <a:bodyPr wrap="none">
            <a:spAutoFit/>
          </a:bodyPr>
          <a:lstStyle/>
          <a:p>
            <a:r>
              <a:rPr lang="es-PA" sz="1200" cap="all" dirty="0">
                <a:solidFill>
                  <a:schemeClr val="tx1"/>
                </a:solidFill>
                <a:latin typeface="Baghdad" pitchFamily="2" charset="-78"/>
                <a:cs typeface="Baghdad" pitchFamily="2" charset="-78"/>
              </a:rPr>
              <a:t>Where There’s a link there’s a way Challenge</a:t>
            </a:r>
            <a:endParaRPr lang="es-PA" sz="1200" dirty="0">
              <a:solidFill>
                <a:schemeClr val="tx1"/>
              </a:solidFill>
              <a:latin typeface="Baghdad" pitchFamily="2" charset="-78"/>
              <a:cs typeface="Baghdad" pitchFamily="2" charset="-78"/>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9"/>
        <p:cNvGrpSpPr/>
        <p:nvPr/>
      </p:nvGrpSpPr>
      <p:grpSpPr>
        <a:xfrm>
          <a:off x="0" y="0"/>
          <a:ext cx="0" cy="0"/>
          <a:chOff x="0" y="0"/>
          <a:chExt cx="0" cy="0"/>
        </a:xfrm>
      </p:grpSpPr>
      <p:sp>
        <p:nvSpPr>
          <p:cNvPr id="200" name="Google Shape;200;p32"/>
          <p:cNvSpPr txBox="1">
            <a:spLocks noGrp="1"/>
          </p:cNvSpPr>
          <p:nvPr>
            <p:ph type="body" idx="1"/>
          </p:nvPr>
        </p:nvSpPr>
        <p:spPr>
          <a:xfrm>
            <a:off x="720050" y="1428914"/>
            <a:ext cx="7703700" cy="3144900"/>
          </a:xfrm>
          <a:prstGeom prst="rect">
            <a:avLst/>
          </a:prstGeom>
        </p:spPr>
        <p:txBody>
          <a:bodyPr spcFirstLastPara="1" wrap="square" lIns="91425" tIns="91425" rIns="91425" bIns="91425" anchor="t" anchorCtr="0">
            <a:noAutofit/>
          </a:bodyPr>
          <a:lstStyle/>
          <a:p>
            <a:pPr marL="0" lvl="0" indent="0" algn="just">
              <a:buClr>
                <a:schemeClr val="dk1"/>
              </a:buClr>
              <a:buNone/>
            </a:pPr>
            <a:r>
              <a:rPr lang="es-PA" sz="1800" dirty="0">
                <a:solidFill>
                  <a:srgbClr val="FFFFFF"/>
                </a:solidFill>
              </a:rPr>
              <a:t>Communication about what is happening in the region with the new disease is a little uneven and many media do not agree on the information based on that we have decided to create a site where the information is accurate and reliable, comparing data as recent as possible and from reliable sources. This would help to keep people better informed about COVID-19, as the disease progresses and at the same time that problems or victims has led to disease to issues such as the economy and environment.</a:t>
            </a:r>
            <a:endParaRPr sz="1800" dirty="0">
              <a:solidFill>
                <a:srgbClr val="FFFFFF"/>
              </a:solidFill>
            </a:endParaRPr>
          </a:p>
        </p:txBody>
      </p:sp>
      <p:sp>
        <p:nvSpPr>
          <p:cNvPr id="201" name="Google Shape;201;p32"/>
          <p:cNvSpPr txBox="1">
            <a:spLocks noGrp="1"/>
          </p:cNvSpPr>
          <p:nvPr>
            <p:ph type="ctrTitle"/>
          </p:nvPr>
        </p:nvSpPr>
        <p:spPr>
          <a:xfrm>
            <a:off x="939300" y="351847"/>
            <a:ext cx="7265400" cy="55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b="1" dirty="0">
                <a:solidFill>
                  <a:srgbClr val="FFFFFF"/>
                </a:solidFill>
              </a:rPr>
              <a:t>Summary</a:t>
            </a:r>
            <a:endParaRPr b="1" dirty="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4"/>
        <p:cNvGrpSpPr/>
        <p:nvPr/>
      </p:nvGrpSpPr>
      <p:grpSpPr>
        <a:xfrm>
          <a:off x="0" y="0"/>
          <a:ext cx="0" cy="0"/>
          <a:chOff x="0" y="0"/>
          <a:chExt cx="0" cy="0"/>
        </a:xfrm>
      </p:grpSpPr>
      <p:sp>
        <p:nvSpPr>
          <p:cNvPr id="235" name="Google Shape;235;p35"/>
          <p:cNvSpPr txBox="1">
            <a:spLocks noGrp="1"/>
          </p:cNvSpPr>
          <p:nvPr>
            <p:ph type="subTitle" idx="1"/>
          </p:nvPr>
        </p:nvSpPr>
        <p:spPr>
          <a:xfrm>
            <a:off x="3607496" y="2722193"/>
            <a:ext cx="4826779" cy="2188010"/>
          </a:xfrm>
          <a:prstGeom prst="rect">
            <a:avLst/>
          </a:prstGeom>
        </p:spPr>
        <p:txBody>
          <a:bodyPr spcFirstLastPara="1" wrap="square" lIns="91425" tIns="91425" rIns="91425" bIns="91425" anchor="b" anchorCtr="0">
            <a:noAutofit/>
          </a:bodyPr>
          <a:lstStyle/>
          <a:p>
            <a:pPr marL="0" lvl="0" indent="0">
              <a:spcAft>
                <a:spcPts val="1600"/>
              </a:spcAft>
            </a:pPr>
            <a:r>
              <a:rPr lang="es-PA" dirty="0"/>
              <a:t>We have tried to compare, as growth and propagation has helped and also endangered the environment in different areas, in these too it brought about great changes that we are trying to translate into action. We decided to show relevant information even about covid-19 in our country (Panama) so that people who do not understand scientific issues can understand it without problems. </a:t>
            </a:r>
            <a:endParaRPr dirty="0"/>
          </a:p>
        </p:txBody>
      </p:sp>
      <p:sp>
        <p:nvSpPr>
          <p:cNvPr id="236" name="Google Shape;236;p35"/>
          <p:cNvSpPr txBox="1">
            <a:spLocks noGrp="1"/>
          </p:cNvSpPr>
          <p:nvPr>
            <p:ph type="ctrTitle"/>
          </p:nvPr>
        </p:nvSpPr>
        <p:spPr>
          <a:xfrm>
            <a:off x="4540675" y="1234000"/>
            <a:ext cx="3893700" cy="953100"/>
          </a:xfrm>
          <a:prstGeom prst="rect">
            <a:avLst/>
          </a:prstGeom>
        </p:spPr>
        <p:txBody>
          <a:bodyPr spcFirstLastPara="1" wrap="square" lIns="91425" tIns="91425" rIns="91425" bIns="91425" anchor="t" anchorCtr="0">
            <a:noAutofit/>
          </a:bodyPr>
          <a:lstStyle/>
          <a:p>
            <a:pPr lvl="0"/>
            <a:r>
              <a:rPr lang="es-PA" sz="3600" dirty="0"/>
              <a:t>How We Addressed This Challenge</a:t>
            </a:r>
            <a:endParaRPr sz="3600" dirty="0"/>
          </a:p>
        </p:txBody>
      </p:sp>
      <p:sp>
        <p:nvSpPr>
          <p:cNvPr id="237" name="Google Shape;237;p35"/>
          <p:cNvSpPr/>
          <p:nvPr/>
        </p:nvSpPr>
        <p:spPr>
          <a:xfrm rot="10800000">
            <a:off x="8333378" y="1081550"/>
            <a:ext cx="383700" cy="383700"/>
          </a:xfrm>
          <a:prstGeom prst="corner">
            <a:avLst>
              <a:gd name="adj1" fmla="val 5799"/>
              <a:gd name="adj2" fmla="val 62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1"/>
        <p:cNvGrpSpPr/>
        <p:nvPr/>
      </p:nvGrpSpPr>
      <p:grpSpPr>
        <a:xfrm>
          <a:off x="0" y="0"/>
          <a:ext cx="0" cy="0"/>
          <a:chOff x="0" y="0"/>
          <a:chExt cx="0" cy="0"/>
        </a:xfrm>
      </p:grpSpPr>
      <p:sp>
        <p:nvSpPr>
          <p:cNvPr id="242" name="Google Shape;242;p36"/>
          <p:cNvSpPr txBox="1">
            <a:spLocks noGrp="1"/>
          </p:cNvSpPr>
          <p:nvPr>
            <p:ph type="subTitle" idx="1"/>
          </p:nvPr>
        </p:nvSpPr>
        <p:spPr>
          <a:xfrm flipH="1">
            <a:off x="720075" y="2258759"/>
            <a:ext cx="5192100" cy="2106300"/>
          </a:xfrm>
          <a:prstGeom prst="rect">
            <a:avLst/>
          </a:prstGeom>
        </p:spPr>
        <p:txBody>
          <a:bodyPr spcFirstLastPara="1" wrap="square" lIns="91425" tIns="91425" rIns="91425" bIns="91425" anchor="b" anchorCtr="0">
            <a:noAutofit/>
          </a:bodyPr>
          <a:lstStyle/>
          <a:p>
            <a:pPr marL="0" lvl="0" indent="0"/>
            <a:r>
              <a:rPr lang="es-PA" sz="1600" dirty="0">
                <a:solidFill>
                  <a:srgbClr val="FFFFFF"/>
                </a:solidFill>
              </a:rPr>
              <a:t>Little did we know about this contest, thanks to a teacher who inspired us to enter. We chose this challenge because we are confident in our ability and experience to withstand work under pressure. </a:t>
            </a:r>
          </a:p>
          <a:p>
            <a:pPr marL="0" lvl="0" indent="0"/>
            <a:endParaRPr lang="es-PA" sz="1600" dirty="0">
              <a:solidFill>
                <a:srgbClr val="FFFFFF"/>
              </a:solidFill>
            </a:endParaRPr>
          </a:p>
          <a:p>
            <a:pPr marL="0" lvl="0" indent="0"/>
            <a:r>
              <a:rPr lang="es-PA" sz="1600" dirty="0">
                <a:solidFill>
                  <a:srgbClr val="FFFFFF"/>
                </a:solidFill>
              </a:rPr>
              <a:t>Although we don't have many hardware resources, we tried to use the ones we have at our disposal. Because of the pandemic, getting a good team has not been difficult. </a:t>
            </a:r>
            <a:endParaRPr sz="1600" dirty="0">
              <a:solidFill>
                <a:srgbClr val="FFFFFF"/>
              </a:solidFill>
            </a:endParaRPr>
          </a:p>
        </p:txBody>
      </p:sp>
      <p:sp>
        <p:nvSpPr>
          <p:cNvPr id="243" name="Google Shape;243;p36"/>
          <p:cNvSpPr txBox="1">
            <a:spLocks noGrp="1"/>
          </p:cNvSpPr>
          <p:nvPr>
            <p:ph type="title"/>
          </p:nvPr>
        </p:nvSpPr>
        <p:spPr>
          <a:xfrm>
            <a:off x="720075" y="1133150"/>
            <a:ext cx="3572100" cy="100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Project</a:t>
            </a:r>
            <a:endParaRPr dirty="0"/>
          </a:p>
        </p:txBody>
      </p:sp>
      <p:sp>
        <p:nvSpPr>
          <p:cNvPr id="244" name="Google Shape;244;p36"/>
          <p:cNvSpPr/>
          <p:nvPr/>
        </p:nvSpPr>
        <p:spPr>
          <a:xfrm rot="10800000" flipH="1">
            <a:off x="426925" y="1081550"/>
            <a:ext cx="383700" cy="383700"/>
          </a:xfrm>
          <a:prstGeom prst="corner">
            <a:avLst>
              <a:gd name="adj1" fmla="val 5799"/>
              <a:gd name="adj2" fmla="val 62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4DAF1B3-8D63-8F41-9D11-EAA5092C9E86}"/>
              </a:ext>
            </a:extLst>
          </p:cNvPr>
          <p:cNvPicPr>
            <a:picLocks noChangeAspect="1"/>
          </p:cNvPicPr>
          <p:nvPr/>
        </p:nvPicPr>
        <p:blipFill>
          <a:blip r:embed="rId2"/>
          <a:stretch>
            <a:fillRect/>
          </a:stretch>
        </p:blipFill>
        <p:spPr>
          <a:xfrm>
            <a:off x="4508359" y="3019866"/>
            <a:ext cx="4584526" cy="2054701"/>
          </a:xfrm>
          <a:prstGeom prst="rect">
            <a:avLst/>
          </a:prstGeom>
          <a:ln>
            <a:noFill/>
          </a:ln>
          <a:effectLst>
            <a:softEdge rad="112500"/>
          </a:effectLst>
        </p:spPr>
      </p:pic>
      <p:pic>
        <p:nvPicPr>
          <p:cNvPr id="3" name="Imagen 2">
            <a:extLst>
              <a:ext uri="{FF2B5EF4-FFF2-40B4-BE49-F238E27FC236}">
                <a16:creationId xmlns:a16="http://schemas.microsoft.com/office/drawing/2014/main" id="{EB7FA119-7E36-004A-BC07-B10561E30278}"/>
              </a:ext>
            </a:extLst>
          </p:cNvPr>
          <p:cNvPicPr>
            <a:picLocks noChangeAspect="1"/>
          </p:cNvPicPr>
          <p:nvPr/>
        </p:nvPicPr>
        <p:blipFill>
          <a:blip r:embed="rId3"/>
          <a:stretch>
            <a:fillRect/>
          </a:stretch>
        </p:blipFill>
        <p:spPr>
          <a:xfrm>
            <a:off x="0" y="25485"/>
            <a:ext cx="4457245" cy="2392038"/>
          </a:xfrm>
          <a:prstGeom prst="rect">
            <a:avLst/>
          </a:prstGeom>
          <a:ln>
            <a:noFill/>
          </a:ln>
          <a:effectLst>
            <a:softEdge rad="112500"/>
          </a:effectLst>
        </p:spPr>
      </p:pic>
      <p:pic>
        <p:nvPicPr>
          <p:cNvPr id="5" name="Imagen 4" descr="Captura de pantalla de un celular con letras&#10;&#10;Descripción generada automáticamente">
            <a:extLst>
              <a:ext uri="{FF2B5EF4-FFF2-40B4-BE49-F238E27FC236}">
                <a16:creationId xmlns:a16="http://schemas.microsoft.com/office/drawing/2014/main" id="{B44EC7F5-1A69-6641-9191-84348CF4B01E}"/>
              </a:ext>
            </a:extLst>
          </p:cNvPr>
          <p:cNvPicPr>
            <a:picLocks noChangeAspect="1"/>
          </p:cNvPicPr>
          <p:nvPr/>
        </p:nvPicPr>
        <p:blipFill>
          <a:blip r:embed="rId4"/>
          <a:stretch>
            <a:fillRect/>
          </a:stretch>
        </p:blipFill>
        <p:spPr>
          <a:xfrm>
            <a:off x="4508359" y="0"/>
            <a:ext cx="4635641" cy="1583081"/>
          </a:xfrm>
          <a:prstGeom prst="rect">
            <a:avLst/>
          </a:prstGeom>
          <a:ln>
            <a:noFill/>
          </a:ln>
          <a:effectLst>
            <a:softEdge rad="112500"/>
          </a:effectLst>
        </p:spPr>
      </p:pic>
      <p:pic>
        <p:nvPicPr>
          <p:cNvPr id="9" name="Imagen 8">
            <a:extLst>
              <a:ext uri="{FF2B5EF4-FFF2-40B4-BE49-F238E27FC236}">
                <a16:creationId xmlns:a16="http://schemas.microsoft.com/office/drawing/2014/main" id="{141A844B-ECAC-AC43-A1BE-3B304397B691}"/>
              </a:ext>
            </a:extLst>
          </p:cNvPr>
          <p:cNvPicPr>
            <a:picLocks noChangeAspect="1"/>
          </p:cNvPicPr>
          <p:nvPr/>
        </p:nvPicPr>
        <p:blipFill>
          <a:blip r:embed="rId5"/>
          <a:stretch>
            <a:fillRect/>
          </a:stretch>
        </p:blipFill>
        <p:spPr>
          <a:xfrm>
            <a:off x="4457245" y="1242125"/>
            <a:ext cx="4686755" cy="2135706"/>
          </a:xfrm>
          <a:prstGeom prst="rect">
            <a:avLst/>
          </a:prstGeom>
          <a:ln>
            <a:noFill/>
          </a:ln>
          <a:effectLst>
            <a:softEdge rad="112500"/>
          </a:effectLst>
        </p:spPr>
      </p:pic>
      <p:pic>
        <p:nvPicPr>
          <p:cNvPr id="15" name="Imagen 14">
            <a:extLst>
              <a:ext uri="{FF2B5EF4-FFF2-40B4-BE49-F238E27FC236}">
                <a16:creationId xmlns:a16="http://schemas.microsoft.com/office/drawing/2014/main" id="{06BD8277-9A89-6244-A7F9-2B7FE28A6C2D}"/>
              </a:ext>
            </a:extLst>
          </p:cNvPr>
          <p:cNvPicPr>
            <a:picLocks noChangeAspect="1"/>
          </p:cNvPicPr>
          <p:nvPr/>
        </p:nvPicPr>
        <p:blipFill>
          <a:blip r:embed="rId6"/>
          <a:stretch>
            <a:fillRect/>
          </a:stretch>
        </p:blipFill>
        <p:spPr>
          <a:xfrm>
            <a:off x="51115" y="2309977"/>
            <a:ext cx="4508359" cy="2764589"/>
          </a:xfrm>
          <a:prstGeom prst="rect">
            <a:avLst/>
          </a:prstGeom>
          <a:ln>
            <a:noFill/>
          </a:ln>
          <a:effectLst>
            <a:softEdge rad="112500"/>
          </a:effectLst>
        </p:spPr>
      </p:pic>
    </p:spTree>
    <p:extLst>
      <p:ext uri="{BB962C8B-B14F-4D97-AF65-F5344CB8AC3E}">
        <p14:creationId xmlns:p14="http://schemas.microsoft.com/office/powerpoint/2010/main" val="914172680"/>
      </p:ext>
    </p:extLst>
  </p:cSld>
  <p:clrMapOvr>
    <a:masterClrMapping/>
  </p:clrMapOvr>
</p:sld>
</file>

<file path=ppt/theme/theme1.xml><?xml version="1.0" encoding="utf-8"?>
<a:theme xmlns:a="http://schemas.openxmlformats.org/drawingml/2006/main" name="COVID-19 by Slidesgo">
  <a:themeElements>
    <a:clrScheme name="Simple Light">
      <a:dk1>
        <a:srgbClr val="FFFFFF"/>
      </a:dk1>
      <a:lt1>
        <a:srgbClr val="00151F"/>
      </a:lt1>
      <a:dk2>
        <a:srgbClr val="00287F"/>
      </a:dk2>
      <a:lt2>
        <a:srgbClr val="00C5FF"/>
      </a:lt2>
      <a:accent1>
        <a:srgbClr val="6CF6EA"/>
      </a:accent1>
      <a:accent2>
        <a:srgbClr val="FFFFFF"/>
      </a:accent2>
      <a:accent3>
        <a:srgbClr val="00151F"/>
      </a:accent3>
      <a:accent4>
        <a:srgbClr val="00287F"/>
      </a:accent4>
      <a:accent5>
        <a:srgbClr val="00C5FF"/>
      </a:accent5>
      <a:accent6>
        <a:srgbClr val="6CF6E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TotalTime>
  <Words>261</Words>
  <Application>Microsoft Macintosh PowerPoint</Application>
  <PresentationFormat>Presentación en pantalla (16:9)</PresentationFormat>
  <Paragraphs>17</Paragraphs>
  <Slides>5</Slides>
  <Notes>4</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5</vt:i4>
      </vt:variant>
    </vt:vector>
  </HeadingPairs>
  <TitlesOfParts>
    <vt:vector size="15" baseType="lpstr">
      <vt:lpstr>Bahiana</vt:lpstr>
      <vt:lpstr>Roboto Slab Regular</vt:lpstr>
      <vt:lpstr>Muli Regular</vt:lpstr>
      <vt:lpstr>Athelas</vt:lpstr>
      <vt:lpstr>Arial</vt:lpstr>
      <vt:lpstr>Saira SemiCondensed SemiBold</vt:lpstr>
      <vt:lpstr>Anaheim</vt:lpstr>
      <vt:lpstr>Baghdad</vt:lpstr>
      <vt:lpstr>Saira SemiCondensed Medium</vt:lpstr>
      <vt:lpstr>COVID-19 by Slidesgo</vt:lpstr>
      <vt:lpstr>Cyrodil</vt:lpstr>
      <vt:lpstr>Summary</vt:lpstr>
      <vt:lpstr>How We Addressed This Challenge</vt:lpstr>
      <vt:lpstr>Our Project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Cyrodil</dc:title>
  <cp:lastModifiedBy>Astrid Hurley</cp:lastModifiedBy>
  <cp:revision>3</cp:revision>
  <dcterms:modified xsi:type="dcterms:W3CDTF">2020-06-01T02:19:42Z</dcterms:modified>
</cp:coreProperties>
</file>